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5;&#1086;&#1083;&#1100;&#1079;&#1086;&#1074;&#1072;&#1090;&#1077;&#1083;&#1100;\Downloads\sovetskiy-narod-prazdnuet-den-pobedi-9-maya-1945_(VIDEOMIN.NET).mp4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593815702_32-p-foni-na-temu-velikoi-otechestvennoi-voin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285729"/>
            <a:ext cx="4672018" cy="20002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5320B"/>
                </a:solidFill>
              </a:rPr>
              <a:t>Григорьев Василий Матвеевич</a:t>
            </a:r>
            <a:endParaRPr lang="ru-RU" dirty="0">
              <a:solidFill>
                <a:srgbClr val="F5320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1928802"/>
            <a:ext cx="4714908" cy="12858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1926-1999г.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500298" y="1785926"/>
            <a:ext cx="285752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29058" y="3214686"/>
            <a:ext cx="478634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 descr="gas-kvas-com-p-ramka-georgievskaya-lentochka-na-prozrachn-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2530"/>
            <a:ext cx="9144000" cy="2395470"/>
          </a:xfrm>
          <a:prstGeom prst="rect">
            <a:avLst/>
          </a:prstGeom>
        </p:spPr>
      </p:pic>
      <p:pic>
        <p:nvPicPr>
          <p:cNvPr id="12" name="Рисунок 11" descr="wglSONYC8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785794"/>
            <a:ext cx="335758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93815702_32-p-foni-na-temu-velikoi-otechestvennoi-voini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sovetskiy-narod-prazdnuet-den-pobedi-9-maya-1945_(VIDEOMIN.NE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1000108"/>
            <a:ext cx="8429684" cy="47863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93815702_32-p-foni-na-temu-velikoi-otechestvennoi-voin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i="1" dirty="0" smtClean="0"/>
              <a:t>Помним своих Героев!</a:t>
            </a:r>
            <a:endParaRPr lang="ru-RU" sz="6000" b="1" i="1" dirty="0"/>
          </a:p>
        </p:txBody>
      </p:sp>
      <p:pic>
        <p:nvPicPr>
          <p:cNvPr id="4" name="Рисунок 3" descr="gas-kvas-com-p-ramka-georgievskaya-lentochka-na-prozrachn-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2530"/>
            <a:ext cx="9144000" cy="2395470"/>
          </a:xfrm>
          <a:prstGeom prst="rect">
            <a:avLst/>
          </a:prstGeom>
        </p:spPr>
      </p:pic>
      <p:pic>
        <p:nvPicPr>
          <p:cNvPr id="5" name="Рисунок 4" descr="AC_cEbiHr3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1357298"/>
            <a:ext cx="5072098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593815702_32-p-foni-na-temu-velikoi-otechestvennoi-voin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48680"/>
            <a:ext cx="9144000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+mn-lt"/>
              </a:rPr>
              <a:t>Василий Матвеевич, родился 23 января 1926 года.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Село Рыбное ст. Заозёрное Рыбинского района Красноярского края. Со своей большой семьёй проживал в селе Рыбное. В семье было 10 детей и родители Мама Григорьева Вера Терентьевна,  отец Григорьев Матвей  Иванович. </a:t>
            </a:r>
            <a:endParaRPr lang="ru-RU" sz="2800" dirty="0">
              <a:latin typeface="+mn-lt"/>
            </a:endParaRPr>
          </a:p>
        </p:txBody>
      </p:sp>
      <p:pic>
        <p:nvPicPr>
          <p:cNvPr id="6" name="Рисунок 5" descr="1663105545_63-mykaleidoscope-ru-p-otkritka-k-9-maya-oboi-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286124"/>
            <a:ext cx="8001056" cy="271462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93815702_32-p-foni-na-temu-velikoi-otechestvennoi-voin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 numCol="1">
            <a:normAutofit fontScale="90000"/>
          </a:bodyPr>
          <a:lstStyle/>
          <a:p>
            <a:pPr algn="l"/>
            <a:r>
              <a:rPr lang="ru-RU" sz="2800" dirty="0" smtClean="0"/>
              <a:t>Отец Василия был простым сапожником, а мать была домохозяйка. Жили они в маленьком домике, хозяйство было тоже очень маленькое. В 1943-ем году, когда Василию исполнилось 18 лет, он отправился служить на фронт  вслед за своим отцом и старшим братом. Служил стрелком в 3-ей стрелковой роте.</a:t>
            </a:r>
            <a:br>
              <a:rPr lang="ru-RU" sz="2800" dirty="0" smtClean="0"/>
            </a:br>
            <a:endParaRPr lang="ru-RU" sz="2800" dirty="0">
              <a:latin typeface="+mn-lt"/>
            </a:endParaRPr>
          </a:p>
        </p:txBody>
      </p:sp>
      <p:pic>
        <p:nvPicPr>
          <p:cNvPr id="5" name="Рисунок 4" descr="SCRZOGm4tdA.jpg"/>
          <p:cNvPicPr>
            <a:picLocks noChangeAspect="1"/>
          </p:cNvPicPr>
          <p:nvPr/>
        </p:nvPicPr>
        <p:blipFill>
          <a:blip r:embed="rId3"/>
          <a:srcRect t="42708" b="36458"/>
          <a:stretch>
            <a:fillRect/>
          </a:stretch>
        </p:blipFill>
        <p:spPr>
          <a:xfrm>
            <a:off x="571472" y="3071810"/>
            <a:ext cx="7715304" cy="257176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93815702_32-p-foni-na-temu-velikoi-otechestvennoi-voin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Когда Василий со своим отрядом направлялся к Берлину, во время боя с врагом, он получил контузию и касательное осколочное ранение 4 и 5 пальца. И был отправлен в госпиталь. Там он пролечился 4 месяца. После лечения в госпитале его отправили в Москву для подготовки к первому параду посвящённому победе над Германией.</a:t>
            </a:r>
            <a:endParaRPr lang="ru-RU" sz="2800" dirty="0"/>
          </a:p>
        </p:txBody>
      </p:sp>
      <p:pic>
        <p:nvPicPr>
          <p:cNvPr id="4" name="Рисунок 3" descr="scale_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071942"/>
            <a:ext cx="3429024" cy="2254584"/>
          </a:xfrm>
          <a:prstGeom prst="rect">
            <a:avLst/>
          </a:prstGeom>
        </p:spPr>
      </p:pic>
      <p:pic>
        <p:nvPicPr>
          <p:cNvPr id="5" name="Рисунок 4" descr="0760d952-021f-53b4-8f67-0f4da1c368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00504"/>
            <a:ext cx="3786214" cy="235745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93815702_32-p-foni-na-temu-velikoi-otechestvennoi-voin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Василий проходил строевую подготовку вместе с другими солдатами. На тренировках они бросали знамёна фашистов к Кремлёвской стене. Бросали они их с такой силой и яростью, что знамёна трескались и рвались. Василий прошёл парад успешно, но к сожалению родственники не знали что он присутствовал на параде.</a:t>
            </a:r>
            <a:endParaRPr lang="ru-RU" sz="2800" dirty="0"/>
          </a:p>
        </p:txBody>
      </p:sp>
      <p:pic>
        <p:nvPicPr>
          <p:cNvPr id="5" name="Рисунок 4" descr="S8WuuvRwV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071942"/>
            <a:ext cx="4286280" cy="2357454"/>
          </a:xfrm>
          <a:prstGeom prst="rect">
            <a:avLst/>
          </a:prstGeom>
        </p:spPr>
      </p:pic>
      <p:pic>
        <p:nvPicPr>
          <p:cNvPr id="6" name="Рисунок 5" descr="X54DSJbu-_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071942"/>
            <a:ext cx="4143404" cy="240505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93815702_32-p-foni-na-temu-velikoi-otechestvennoi-voin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+mn-lt"/>
              </a:rPr>
              <a:t>После парада Василия отправили дослуживать. Дослуживал он целых 4 года. После войны Василия приглашали в школы, на разные мероприятия. Но Василий всегда отказывался. </a:t>
            </a:r>
            <a:endParaRPr lang="ru-RU" sz="2800" dirty="0">
              <a:latin typeface="+mn-lt"/>
            </a:endParaRPr>
          </a:p>
        </p:txBody>
      </p:sp>
      <p:pic>
        <p:nvPicPr>
          <p:cNvPr id="4" name="Рисунок 3" descr="scale_120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500306"/>
            <a:ext cx="5786478" cy="32861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93815702_32-p-foni-na-temu-velikoi-otechestvennoi-voin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Никогда не говорил о своих подвигах, считал что все, кто прошёл войну герои! Когда семья садилась смотреть что то о войне, он всегда уходил в другую комнату, ему было очень тяжело слушать и вспоминать о тех временах.</a:t>
            </a:r>
            <a:endParaRPr lang="ru-RU" sz="2800" dirty="0">
              <a:latin typeface="+mn-lt"/>
            </a:endParaRPr>
          </a:p>
        </p:txBody>
      </p:sp>
      <p:pic>
        <p:nvPicPr>
          <p:cNvPr id="6" name="Рисунок 5" descr="34209_2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786058"/>
            <a:ext cx="6199632" cy="328614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93815702_32-p-foni-na-temu-velikoi-otechestvennoi-voin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+mn-lt"/>
              </a:rPr>
              <a:t>После войны Василия наградили медалями: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Две медали «За отвагу» и одна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«За победу над Германией в Великой Отечественной войне 1941-1945 гг.»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Рисунок 3" descr="e934585a3f7e6838672248481250a89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786058"/>
            <a:ext cx="2643206" cy="3071834"/>
          </a:xfrm>
          <a:prstGeom prst="rect">
            <a:avLst/>
          </a:prstGeom>
        </p:spPr>
      </p:pic>
      <p:pic>
        <p:nvPicPr>
          <p:cNvPr id="5" name="Рисунок 4" descr="0147a89fe9027e2e1bea9cff05ed1f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786058"/>
            <a:ext cx="2643206" cy="3071834"/>
          </a:xfrm>
          <a:prstGeom prst="rect">
            <a:avLst/>
          </a:prstGeom>
        </p:spPr>
      </p:pic>
      <p:pic>
        <p:nvPicPr>
          <p:cNvPr id="6" name="Рисунок 5" descr="0147a89fe9027e2e1bea9cff05ed1f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86058"/>
            <a:ext cx="2643206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93815702_32-p-foni-na-temu-velikoi-otechestvennoi-voin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После войны Василий пошел работать электриком. Затем работал помощником машиниста экскаватора.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Ну а потом стал машинистом экскаватора. 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269</Words>
  <Application>Microsoft Office PowerPoint</Application>
  <PresentationFormat>Экран (4:3)</PresentationFormat>
  <Paragraphs>11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Григорьев Василий Матвеевич</vt:lpstr>
      <vt:lpstr>Василий Матвеевич, родился 23 января 1926 года.  Село Рыбное ст. Заозёрное Рыбинского района Красноярского края. Со своей большой семьёй проживал в селе Рыбное. В семье было 10 детей и родители Мама Григорьева Вера Терентьевна,  отец Григорьев Матвей  Иванович. </vt:lpstr>
      <vt:lpstr>Отец Василия был простым сапожником, а мать была домохозяйка. Жили они в маленьком домике, хозяйство было тоже очень маленькое. В 1943-ем году, когда Василию исполнилось 18 лет, он отправился служить на фронт  вслед за своим отцом и старшим братом. Служил стрелком в 3-ей стрелковой роте. </vt:lpstr>
      <vt:lpstr>Когда Василий со своим отрядом направлялся к Берлину, во время боя с врагом, он получил контузию и касательное осколочное ранение 4 и 5 пальца. И был отправлен в госпиталь. Там он пролечился 4 месяца. После лечения в госпитале его отправили в Москву для подготовки к первому параду посвящённому победе над Германией.</vt:lpstr>
      <vt:lpstr>Василий проходил строевую подготовку вместе с другими солдатами. На тренировках они бросали знамёна фашистов к Кремлёвской стене. Бросали они их с такой силой и яростью, что знамёна трескались и рвались. Василий прошёл парад успешно, но к сожалению родственники не знали что он присутствовал на параде.</vt:lpstr>
      <vt:lpstr>После парада Василия отправили дослуживать. Дослуживал он целых 4 года. После войны Василия приглашали в школы, на разные мероприятия. Но Василий всегда отказывался. </vt:lpstr>
      <vt:lpstr>Никогда не говорил о своих подвигах, считал что все, кто прошёл войну герои! Когда семья садилась смотреть что то о войне, он всегда уходил в другую комнату, ему было очень тяжело слушать и вспоминать о тех временах.</vt:lpstr>
      <vt:lpstr>После войны Василия наградили медалями: Две медали «За отвагу» и одна   «За победу над Германией в Великой Отечественной войне 1941-1945 гг.» </vt:lpstr>
      <vt:lpstr>После войны Василий пошел работать электриком. Затем работал помощником машиниста экскаватора.  Ну а потом стал машинистом экскаватора. </vt:lpstr>
      <vt:lpstr>Презентация PowerPoint</vt:lpstr>
      <vt:lpstr>Помним своих Героев!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Григорьев Василий Матвеевич</dc:title>
  <dc:creator>Пользователь</dc:creator>
  <cp:lastModifiedBy>User</cp:lastModifiedBy>
  <cp:revision>64</cp:revision>
  <dcterms:created xsi:type="dcterms:W3CDTF">2024-04-24T12:25:02Z</dcterms:created>
  <dcterms:modified xsi:type="dcterms:W3CDTF">2024-05-02T09:56:18Z</dcterms:modified>
</cp:coreProperties>
</file>